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763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0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05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41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8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8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5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17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6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7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C85AF-831E-454E-9A5B-30DE083BBCC6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0EAE4-5762-449E-8239-F1CA47A1A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2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30626"/>
            <a:ext cx="9144000" cy="55032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по делам несовершеннолетних и защите их прав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nabchelny.ru/upload/users/0/29/avatar/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17" y="1174090"/>
            <a:ext cx="1892494" cy="189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nabchelny.ru/upload/users/67/67994/avatar/im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627" y="1272378"/>
            <a:ext cx="1758177" cy="175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abchelny.ru/upload/users/0/439/avatar/im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1" y="3930871"/>
            <a:ext cx="1758177" cy="175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nabchelny.ru/upload/users/71/71739/avatar/im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17" y="4042873"/>
            <a:ext cx="1758177" cy="175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nabchelny.ru/upload/users/0/620/avatar/img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4" b="13132"/>
          <a:stretch/>
        </p:blipFill>
        <p:spPr bwMode="auto">
          <a:xfrm>
            <a:off x="4939176" y="4001561"/>
            <a:ext cx="1709628" cy="175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nabchelny.ru/upload/users/21/21815/avatar/im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165" y="1322918"/>
            <a:ext cx="1758177" cy="175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0917" y="3233854"/>
            <a:ext cx="2873298" cy="6021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Халимов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Рамиль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Марванович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председатель Комиссии, заместитель Руководителя Исполнительного комитета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33066" y="3214975"/>
            <a:ext cx="2873298" cy="6021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Хузин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Рустем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Ниязович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Комиссии, начальник управления образования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69299" y="3204900"/>
            <a:ext cx="2873298" cy="6021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Лягуцкая Светлана Рафаиловна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секретарь Комиссии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36635" y="5980188"/>
            <a:ext cx="2873298" cy="6021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Валиева Эльвира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Гафуровна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Комиссии, заместитель Главы администрации Комсомольского района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2498" y="5937440"/>
            <a:ext cx="2873298" cy="6021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Кашапова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Эльвера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Ахматнуровна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Комиссии, заместитель Главы администрации Центрального района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891241" y="5980188"/>
            <a:ext cx="2873298" cy="6021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Альмухаметова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Юрьевна,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Комиссии, заместитель Главы администрации Автозаводского района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6264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65</Words>
  <Application>Microsoft Office PowerPoint</Application>
  <PresentationFormat>Широкоэкранный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  Руководство  Комиссии по делам несовершеннолетних и защите их прав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Руководство </dc:title>
  <dc:creator>Светлана Лягуцкая Рафаиловна</dc:creator>
  <cp:lastModifiedBy>Светлана Лягуцкая Рафаиловна</cp:lastModifiedBy>
  <cp:revision>3</cp:revision>
  <dcterms:created xsi:type="dcterms:W3CDTF">2021-11-09T11:43:40Z</dcterms:created>
  <dcterms:modified xsi:type="dcterms:W3CDTF">2021-11-09T12:14:24Z</dcterms:modified>
</cp:coreProperties>
</file>